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3" r:id="rId3"/>
    <p:sldId id="280" r:id="rId4"/>
    <p:sldId id="283" r:id="rId5"/>
    <p:sldId id="281" r:id="rId6"/>
    <p:sldId id="28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7C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F1432-84EE-42B8-B1E1-D7B306353772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C80B9-C5C5-4727-BB4E-61EA7284BD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875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4A92F-5132-49D0-B914-6E21C5C9B8DA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184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4A92F-5132-49D0-B914-6E21C5C9B8DA}" type="slidenum">
              <a:rPr lang="cs-CZ" smtClean="0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934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4A92F-5132-49D0-B914-6E21C5C9B8DA}" type="slidenum">
              <a:rPr lang="cs-CZ" smtClean="0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448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547664" y="2130425"/>
            <a:ext cx="7596336" cy="1470025"/>
          </a:xfrm>
        </p:spPr>
        <p:txBody>
          <a:bodyPr/>
          <a:lstStyle>
            <a:lvl1pPr>
              <a:defRPr sz="3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cs-CZ" sz="5000" dirty="0" smtClean="0">
                <a:solidFill>
                  <a:srgbClr val="7C7C73"/>
                </a:solidFill>
                <a:latin typeface="Myriad Pro" pitchFamily="34" charset="0"/>
              </a:rPr>
              <a:t>Název prezentace</a:t>
            </a:r>
            <a:br>
              <a:rPr lang="cs-CZ" sz="5000" dirty="0" smtClean="0">
                <a:solidFill>
                  <a:srgbClr val="7C7C73"/>
                </a:solidFill>
                <a:latin typeface="Myriad Pro" pitchFamily="34" charset="0"/>
              </a:rPr>
            </a:br>
            <a:r>
              <a:rPr lang="cs-CZ" sz="5000" dirty="0" smtClean="0">
                <a:solidFill>
                  <a:srgbClr val="7C7C73"/>
                </a:solidFill>
                <a:latin typeface="Myriad Pro" pitchFamily="34" charset="0"/>
              </a:rPr>
              <a:t>na dva řádky</a:t>
            </a:r>
            <a:endParaRPr lang="cs-CZ" sz="5000" dirty="0">
              <a:solidFill>
                <a:srgbClr val="7C7C73"/>
              </a:solidFill>
              <a:latin typeface="Myriad Pro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2E3F-00B2-40E1-9F6D-A80D42161D99}" type="datetime1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72116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1427-5868-4149-B2C1-D6E320F721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21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97A4-0D7B-4CC3-9718-CD46FA13CD80}" type="datetime1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1427-5868-4149-B2C1-D6E320F721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30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277888"/>
            <a:ext cx="807524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564903"/>
            <a:ext cx="8003232" cy="3168353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3A7-30DD-4CF5-82BA-07768449ACC4}" type="datetime1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03648" y="5877272"/>
            <a:ext cx="936104" cy="504056"/>
          </a:xfrm>
        </p:spPr>
        <p:txBody>
          <a:bodyPr/>
          <a:lstStyle>
            <a:lvl1pPr>
              <a:defRPr sz="1800"/>
            </a:lvl1pPr>
          </a:lstStyle>
          <a:p>
            <a:fld id="{48C91427-5868-4149-B2C1-D6E320F721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139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3EB6-C34D-4D6C-8DB4-ABB5A1277964}" type="datetime1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03648" y="5877272"/>
            <a:ext cx="1080120" cy="504056"/>
          </a:xfrm>
        </p:spPr>
        <p:txBody>
          <a:bodyPr/>
          <a:lstStyle>
            <a:lvl1pPr>
              <a:defRPr sz="1800"/>
            </a:lvl1pPr>
          </a:lstStyle>
          <a:p>
            <a:fld id="{48C91427-5868-4149-B2C1-D6E320F721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078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11560" y="2132857"/>
            <a:ext cx="3884240" cy="3672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02560" y="2132857"/>
            <a:ext cx="3884240" cy="3672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90D2-01BB-43F6-A691-ED00862D1BE0}" type="datetime1">
              <a:rPr lang="cs-CZ" smtClean="0"/>
              <a:pPr/>
              <a:t>18.10.2015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03648" y="5877272"/>
            <a:ext cx="1008112" cy="504056"/>
          </a:xfrm>
        </p:spPr>
        <p:txBody>
          <a:bodyPr/>
          <a:lstStyle>
            <a:lvl1pPr>
              <a:defRPr sz="1800"/>
            </a:lvl1pPr>
          </a:lstStyle>
          <a:p>
            <a:fld id="{48C91427-5868-4149-B2C1-D6E320F721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140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11560" y="2141166"/>
            <a:ext cx="388582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1560" y="2924943"/>
            <a:ext cx="3885828" cy="29523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99446" y="2141166"/>
            <a:ext cx="38873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99446" y="2924943"/>
            <a:ext cx="3887354" cy="29523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0B2B-308D-42BF-B08A-AC52748252E1}" type="datetime1">
              <a:rPr lang="cs-CZ" smtClean="0"/>
              <a:pPr/>
              <a:t>18.10.2015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97294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1403648" y="5877272"/>
            <a:ext cx="1008112" cy="520022"/>
          </a:xfrm>
        </p:spPr>
        <p:txBody>
          <a:bodyPr/>
          <a:lstStyle>
            <a:lvl1pPr>
              <a:defRPr sz="1800"/>
            </a:lvl1pPr>
          </a:lstStyle>
          <a:p>
            <a:fld id="{48C91427-5868-4149-B2C1-D6E320F721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051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9DF-8BFA-44A9-B346-5F6310C9FC9E}" type="datetime1">
              <a:rPr lang="cs-CZ" smtClean="0"/>
              <a:pPr/>
              <a:t>18.10.2015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403648" y="5877272"/>
            <a:ext cx="936104" cy="576064"/>
          </a:xfrm>
        </p:spPr>
        <p:txBody>
          <a:bodyPr/>
          <a:lstStyle>
            <a:lvl1pPr>
              <a:defRPr sz="1800"/>
            </a:lvl1pPr>
          </a:lstStyle>
          <a:p>
            <a:fld id="{48C91427-5868-4149-B2C1-D6E320F721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690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968E-69FA-4601-B054-3AC331347100}" type="datetime1">
              <a:rPr lang="cs-CZ" smtClean="0"/>
              <a:pPr/>
              <a:t>18.10.2015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1427-5868-4149-B2C1-D6E320F721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13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67F0-5894-4D17-B7EA-219C81F61C3E}" type="datetime1">
              <a:rPr lang="cs-CZ" smtClean="0"/>
              <a:pPr/>
              <a:t>18.10.2015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1427-5868-4149-B2C1-D6E320F721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07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CD2F-6D4F-405C-8F0D-F5F34C2DF345}" type="datetime1">
              <a:rPr lang="cs-CZ" smtClean="0"/>
              <a:pPr/>
              <a:t>18.10.2015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1427-5868-4149-B2C1-D6E320F721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015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11560" y="845840"/>
            <a:ext cx="8075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11560" y="2060849"/>
            <a:ext cx="8075240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15617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092E2-0D58-48F4-A753-02EE390273DD}" type="datetime1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1547664" y="5877272"/>
            <a:ext cx="43204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403648" y="5877272"/>
            <a:ext cx="720080" cy="5005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8C91427-5868-4149-B2C1-D6E320F721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86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>
              <a:lumMod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50000"/>
        <a:buFont typeface="Arial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SzPct val="150000"/>
        <a:buFont typeface="Arial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SzPct val="150000"/>
        <a:buFont typeface="Arial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SzPct val="150000"/>
        <a:buFont typeface="Arial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SzPct val="150000"/>
        <a:buFont typeface="Arial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1406808" y="2157537"/>
            <a:ext cx="759633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5000" dirty="0" smtClean="0">
                <a:solidFill>
                  <a:srgbClr val="7C7C73"/>
                </a:solidFill>
                <a:latin typeface="Myriad Pro" pitchFamily="34" charset="0"/>
              </a:rPr>
              <a:t>Název práce</a:t>
            </a:r>
            <a:endParaRPr lang="cs-CZ" sz="5000" dirty="0">
              <a:solidFill>
                <a:srgbClr val="7C7C73"/>
              </a:solidFill>
              <a:latin typeface="Myriad Pro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4077072"/>
            <a:ext cx="4392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7C7C73"/>
                </a:solidFill>
                <a:latin typeface="Myriad Pro" pitchFamily="34" charset="0"/>
              </a:rPr>
              <a:t>Autor práce:</a:t>
            </a:r>
          </a:p>
          <a:p>
            <a:r>
              <a:rPr lang="en-US" sz="3200" dirty="0" err="1" smtClean="0">
                <a:solidFill>
                  <a:srgbClr val="7C7C73"/>
                </a:solidFill>
              </a:rPr>
              <a:t>Vedouc</a:t>
            </a:r>
            <a:r>
              <a:rPr lang="cs-CZ" sz="3200" dirty="0" smtClean="0">
                <a:solidFill>
                  <a:srgbClr val="7C7C73"/>
                </a:solidFill>
              </a:rPr>
              <a:t>í práce: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5517232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7C7C73"/>
                </a:solidFill>
                <a:latin typeface="Myriad Pro" pitchFamily="34" charset="0"/>
              </a:rPr>
              <a:t>Obor</a:t>
            </a:r>
            <a:r>
              <a:rPr lang="cs-CZ" sz="2400" dirty="0" smtClean="0">
                <a:solidFill>
                  <a:srgbClr val="7C7C73"/>
                </a:solidFill>
                <a:latin typeface="Myriad Pro" pitchFamily="34" charset="0"/>
              </a:rPr>
              <a:t> studia</a:t>
            </a:r>
            <a:r>
              <a:rPr lang="en-US" sz="2400" dirty="0" smtClean="0">
                <a:solidFill>
                  <a:srgbClr val="7C7C73"/>
                </a:solidFill>
                <a:latin typeface="Myriad Pro" pitchFamily="34" charset="0"/>
              </a:rPr>
              <a:t>:</a:t>
            </a:r>
          </a:p>
          <a:p>
            <a:r>
              <a:rPr lang="en-US" sz="2400" dirty="0" smtClean="0">
                <a:solidFill>
                  <a:srgbClr val="7C7C73"/>
                </a:solidFill>
                <a:latin typeface="Myriad Pro" pitchFamily="34" charset="0"/>
              </a:rPr>
              <a:t>Datum </a:t>
            </a:r>
            <a:r>
              <a:rPr lang="en-US" sz="2400" dirty="0" err="1" smtClean="0">
                <a:solidFill>
                  <a:srgbClr val="7C7C73"/>
                </a:solidFill>
                <a:latin typeface="Myriad Pro" pitchFamily="34" charset="0"/>
              </a:rPr>
              <a:t>obhajoby</a:t>
            </a:r>
            <a:r>
              <a:rPr lang="en-US" sz="2400" dirty="0" smtClean="0">
                <a:solidFill>
                  <a:srgbClr val="7C7C73"/>
                </a:solidFill>
                <a:latin typeface="Myriad Pro" pitchFamily="34" charset="0"/>
              </a:rPr>
              <a:t>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75598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Čím jsem se zabýval?</a:t>
            </a:r>
          </a:p>
          <a:p>
            <a:r>
              <a:rPr lang="cs-CZ" sz="2400" b="1" dirty="0" smtClean="0"/>
              <a:t>Čeho jsem se snažil dosáhnout </a:t>
            </a:r>
            <a:r>
              <a:rPr lang="en-US" sz="2400" b="1" dirty="0" smtClean="0"/>
              <a:t>?</a:t>
            </a:r>
            <a:r>
              <a:rPr lang="cs-CZ" sz="2400" b="1" dirty="0"/>
              <a:t> </a:t>
            </a:r>
            <a:r>
              <a:rPr lang="cs-CZ" sz="2400" b="1" dirty="0" smtClean="0"/>
              <a:t>Jaké byly cíle práce?</a:t>
            </a:r>
          </a:p>
          <a:p>
            <a:r>
              <a:rPr lang="cs-CZ" sz="2400" b="1" dirty="0"/>
              <a:t>O jaký typ práce se jedná? </a:t>
            </a:r>
            <a:r>
              <a:rPr lang="cs-CZ" sz="2400" b="1" dirty="0" smtClean="0"/>
              <a:t>Typy prací jsou uvedeny v pokynech </a:t>
            </a:r>
            <a:r>
              <a:rPr lang="cs-CZ" sz="2400" b="1" dirty="0"/>
              <a:t>pro vypracování práce</a:t>
            </a:r>
            <a:r>
              <a:rPr lang="cs-CZ" sz="2400" b="1" dirty="0" smtClean="0"/>
              <a:t>.</a:t>
            </a:r>
            <a:endParaRPr lang="cs-CZ" sz="2400" b="1" dirty="0"/>
          </a:p>
          <a:p>
            <a:endParaRPr lang="cs-CZ" sz="2400" b="1" dirty="0" smtClean="0"/>
          </a:p>
          <a:p>
            <a:pPr marL="0" indent="0"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464000" y="6309320"/>
            <a:ext cx="288032" cy="365125"/>
          </a:xfrm>
        </p:spPr>
        <p:txBody>
          <a:bodyPr/>
          <a:lstStyle/>
          <a:p>
            <a:fld id="{E54B522B-179C-4B87-BFAB-463B4A98A3A3}" type="slidenum">
              <a:rPr lang="cs-CZ" smtClean="0">
                <a:solidFill>
                  <a:srgbClr val="220023"/>
                </a:solidFill>
              </a:rPr>
              <a:pPr/>
              <a:t>2</a:t>
            </a:fld>
            <a:endParaRPr lang="cs-CZ" dirty="0">
              <a:solidFill>
                <a:srgbClr val="220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31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Stav </a:t>
            </a:r>
            <a:r>
              <a:rPr lang="en-US" dirty="0" smtClean="0"/>
              <a:t>p</a:t>
            </a:r>
            <a:r>
              <a:rPr lang="cs-CZ" dirty="0" err="1" smtClean="0"/>
              <a:t>oznání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Přehled nejdůležitějších prací na dané téma.</a:t>
            </a:r>
          </a:p>
          <a:p>
            <a:r>
              <a:rPr lang="cs-CZ" sz="2400" b="1" dirty="0" smtClean="0"/>
              <a:t>Co dnes chybí, že bylo třeba se tím zabývat?</a:t>
            </a:r>
          </a:p>
          <a:p>
            <a:pPr marL="0" indent="0">
              <a:buNone/>
            </a:pP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464000" y="6309320"/>
            <a:ext cx="288032" cy="365125"/>
          </a:xfrm>
        </p:spPr>
        <p:txBody>
          <a:bodyPr/>
          <a:lstStyle/>
          <a:p>
            <a:fld id="{E54B522B-179C-4B87-BFAB-463B4A98A3A3}" type="slidenum">
              <a:rPr lang="cs-CZ" smtClean="0">
                <a:solidFill>
                  <a:srgbClr val="220023"/>
                </a:solidFill>
              </a:rPr>
              <a:pPr/>
              <a:t>3</a:t>
            </a:fld>
            <a:endParaRPr lang="cs-CZ" dirty="0">
              <a:solidFill>
                <a:srgbClr val="220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2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Co považuji za hlavní výsledky </a:t>
            </a:r>
            <a:r>
              <a:rPr lang="cs-CZ" sz="2400" b="1" dirty="0" smtClean="0"/>
              <a:t>sv</a:t>
            </a:r>
            <a:r>
              <a:rPr lang="cs-CZ" sz="2400" b="1" dirty="0" smtClean="0"/>
              <a:t>é </a:t>
            </a:r>
            <a:r>
              <a:rPr lang="cs-CZ" sz="2400" b="1" dirty="0" smtClean="0"/>
              <a:t>práce</a:t>
            </a:r>
            <a:r>
              <a:rPr lang="cs-CZ" sz="2400" b="1" dirty="0" smtClean="0"/>
              <a:t>?</a:t>
            </a:r>
          </a:p>
          <a:p>
            <a:pPr marL="0" indent="0">
              <a:buNone/>
            </a:pP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464000" y="6309320"/>
            <a:ext cx="288032" cy="365125"/>
          </a:xfrm>
        </p:spPr>
        <p:txBody>
          <a:bodyPr/>
          <a:lstStyle/>
          <a:p>
            <a:fld id="{E54B522B-179C-4B87-BFAB-463B4A98A3A3}" type="slidenum">
              <a:rPr lang="cs-CZ" smtClean="0">
                <a:solidFill>
                  <a:srgbClr val="220023"/>
                </a:solidFill>
              </a:rPr>
              <a:pPr/>
              <a:t>4</a:t>
            </a:fld>
            <a:endParaRPr lang="cs-CZ" dirty="0">
              <a:solidFill>
                <a:srgbClr val="220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88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</a:t>
            </a:r>
            <a:r>
              <a:rPr lang="en-US" dirty="0" smtClean="0"/>
              <a:t>p</a:t>
            </a:r>
            <a:r>
              <a:rPr lang="cs-CZ" dirty="0" err="1" smtClean="0"/>
              <a:t>řínos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Co jsem udělal doopravdy já?</a:t>
            </a:r>
          </a:p>
          <a:p>
            <a:r>
              <a:rPr lang="cs-CZ" sz="2400" b="1" dirty="0" smtClean="0"/>
              <a:t>V čem je práce přínosná?</a:t>
            </a:r>
          </a:p>
          <a:p>
            <a:r>
              <a:rPr lang="cs-CZ" sz="2400" b="1" dirty="0" smtClean="0"/>
              <a:t>Specifické informace pro daný typ práce uvedené   </a:t>
            </a:r>
            <a:r>
              <a:rPr lang="cs-CZ" sz="2400" b="1" dirty="0"/>
              <a:t>v pokynech pro vypracování práce</a:t>
            </a:r>
            <a:r>
              <a:rPr lang="cs-CZ" sz="2400" b="1" dirty="0" smtClean="0"/>
              <a:t>.</a:t>
            </a:r>
            <a:endParaRPr lang="cs-CZ" sz="2400" b="1" dirty="0"/>
          </a:p>
          <a:p>
            <a:endParaRPr lang="cs-CZ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779912" y="6321735"/>
            <a:ext cx="936104" cy="504056"/>
          </a:xfrm>
        </p:spPr>
        <p:txBody>
          <a:bodyPr/>
          <a:lstStyle/>
          <a:p>
            <a:fld id="{48C91427-5868-4149-B2C1-D6E320F7210C}" type="slidenum">
              <a:rPr lang="cs-CZ" smtClean="0">
                <a:solidFill>
                  <a:schemeClr val="tx1"/>
                </a:solidFill>
              </a:rPr>
              <a:pPr/>
              <a:t>5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81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Shrnutí výsledků.</a:t>
            </a:r>
          </a:p>
          <a:p>
            <a:r>
              <a:rPr lang="cs-CZ" sz="2400" b="1" dirty="0" smtClean="0"/>
              <a:t>Co se podařilo a co se nepodařilo (případně proč)?</a:t>
            </a:r>
          </a:p>
          <a:p>
            <a:r>
              <a:rPr lang="cs-CZ" sz="2400" b="1" dirty="0" smtClean="0"/>
              <a:t>Jak by se dalo ve výzkumu pokračovat?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779912" y="6353944"/>
            <a:ext cx="936104" cy="504056"/>
          </a:xfrm>
        </p:spPr>
        <p:txBody>
          <a:bodyPr/>
          <a:lstStyle/>
          <a:p>
            <a:fld id="{48C91427-5868-4149-B2C1-D6E320F7210C}" type="slidenum">
              <a:rPr lang="cs-CZ" smtClean="0">
                <a:solidFill>
                  <a:schemeClr val="tx1"/>
                </a:solidFill>
              </a:rPr>
              <a:pPr/>
              <a:t>6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88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138</Words>
  <Application>Microsoft Office PowerPoint</Application>
  <PresentationFormat>Předvádění na obrazovce (4:3)</PresentationFormat>
  <Paragraphs>30</Paragraphs>
  <Slides>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Myriad Pro</vt:lpstr>
      <vt:lpstr>Motiv systému Office</vt:lpstr>
      <vt:lpstr>Název práce</vt:lpstr>
      <vt:lpstr>Téma</vt:lpstr>
      <vt:lpstr>Stav poznání</vt:lpstr>
      <vt:lpstr>Výsledky</vt:lpstr>
      <vt:lpstr>Vlastní přínos</vt:lpstr>
      <vt:lpstr>Závěr</vt:lpstr>
    </vt:vector>
  </TitlesOfParts>
  <Company>VŠE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Sediva</dc:creator>
  <cp:lastModifiedBy>já</cp:lastModifiedBy>
  <cp:revision>87</cp:revision>
  <dcterms:created xsi:type="dcterms:W3CDTF">2013-05-27T08:17:57Z</dcterms:created>
  <dcterms:modified xsi:type="dcterms:W3CDTF">2015-10-18T16:37:51Z</dcterms:modified>
</cp:coreProperties>
</file>