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1"/>
  </p:notesMasterIdLst>
  <p:sldIdLst>
    <p:sldId id="256" r:id="rId5"/>
    <p:sldId id="284" r:id="rId6"/>
    <p:sldId id="285" r:id="rId7"/>
    <p:sldId id="286" r:id="rId8"/>
    <p:sldId id="287" r:id="rId9"/>
    <p:sldId id="288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80" autoAdjust="0"/>
  </p:normalViewPr>
  <p:slideViewPr>
    <p:cSldViewPr>
      <p:cViewPr varScale="1">
        <p:scale>
          <a:sx n="106" d="100"/>
          <a:sy n="106" d="100"/>
        </p:scale>
        <p:origin x="667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56E350-4BDD-4FCB-8258-4EF043EEA819}" type="datetimeFigureOut">
              <a:rPr lang="cs-CZ" smtClean="0"/>
              <a:pPr/>
              <a:t>30.10.2024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89837-4F65-46BC-8BC9-520D15CBB73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121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94A92F-5132-49D0-B914-6E21C5C9B8DA}" type="slidenum">
              <a:rPr lang="cs-CZ" smtClean="0">
                <a:solidFill>
                  <a:prstClr val="black"/>
                </a:solidFill>
              </a:rPr>
              <a:pPr/>
              <a:t>2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1845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94A92F-5132-49D0-B914-6E21C5C9B8DA}" type="slidenum">
              <a:rPr lang="cs-CZ" smtClean="0">
                <a:solidFill>
                  <a:prstClr val="black"/>
                </a:solidFill>
              </a:rPr>
              <a:pPr/>
              <a:t>3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476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94A92F-5132-49D0-B914-6E21C5C9B8DA}" type="slidenum">
              <a:rPr lang="cs-CZ" smtClean="0">
                <a:solidFill>
                  <a:prstClr val="black"/>
                </a:solidFill>
              </a:rPr>
              <a:pPr/>
              <a:t>4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177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94A92F-5132-49D0-B914-6E21C5C9B8DA}" type="slidenum">
              <a:rPr lang="cs-CZ" smtClean="0">
                <a:solidFill>
                  <a:prstClr val="black"/>
                </a:solidFill>
              </a:rPr>
              <a:pPr/>
              <a:t>5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3806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94A92F-5132-49D0-B914-6E21C5C9B8DA}" type="slidenum">
              <a:rPr lang="cs-CZ" smtClean="0">
                <a:solidFill>
                  <a:prstClr val="black"/>
                </a:solidFill>
              </a:rPr>
              <a:pPr/>
              <a:t>6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963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Fir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088832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9F68-0077-4CCB-B164-9FA512971226}" type="datetime1">
              <a:rPr lang="cs-CZ" smtClean="0"/>
              <a:pPr/>
              <a:t>30.10.2024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B43AD-B776-4FBA-B324-CCB161653B13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9553" y="692696"/>
            <a:ext cx="6104447" cy="6165304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791" y="550800"/>
            <a:ext cx="4916018" cy="1435490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072800" y="2107678"/>
            <a:ext cx="2483854" cy="1515523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816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381600"/>
            <a:ext cx="5111750" cy="5745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544400"/>
            <a:ext cx="3008313" cy="45828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D2BDC-D9D3-4458-B01B-5E830F0D013B}" type="datetime1">
              <a:rPr lang="cs-CZ" smtClean="0"/>
              <a:pPr/>
              <a:t>30.10.2024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B43AD-B776-4FBA-B324-CCB161653B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7DC5-0D0D-4576-ADB4-FE5F714A1E0B}" type="datetime1">
              <a:rPr lang="cs-CZ" smtClean="0"/>
              <a:pPr/>
              <a:t>30.10.2024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B43AD-B776-4FBA-B324-CCB161653B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04F0-D360-4368-811D-E8B29B3A8131}" type="datetime1">
              <a:rPr lang="cs-CZ" smtClean="0"/>
              <a:pPr/>
              <a:t>30.10.2024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B43AD-B776-4FBA-B324-CCB161653B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381600"/>
            <a:ext cx="2057400" cy="57420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600"/>
            <a:ext cx="6019800" cy="57420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44480-44CC-44DA-B824-A62880EC46D0}" type="datetime1">
              <a:rPr lang="cs-CZ" smtClean="0"/>
              <a:pPr/>
              <a:t>30.10.2024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B43AD-B776-4FBA-B324-CCB161653B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AEFFB-2865-4030-ADE1-6700F9F941AB}" type="datetime1">
              <a:rPr lang="cs-CZ" smtClean="0"/>
              <a:pPr/>
              <a:t>30.10.2024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B43AD-B776-4FBA-B324-CCB161653B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Footer of i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165DB-1FE6-4218-ADFC-352102F9E8F1}" type="datetime1">
              <a:rPr lang="cs-CZ" smtClean="0"/>
              <a:pPr/>
              <a:t>30.10.2024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B43AD-B776-4FBA-B324-CCB161653B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0000"/>
            <a:ext cx="4038600" cy="441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0000"/>
            <a:ext cx="4038600" cy="441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738C8-F58F-4B0F-8F01-C810387EE292}" type="datetime1">
              <a:rPr lang="cs-CZ" smtClean="0"/>
              <a:pPr/>
              <a:t>30.10.2024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B43AD-B776-4FBA-B324-CCB161653B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0000"/>
            <a:ext cx="5198400" cy="216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799600" y="1710000"/>
            <a:ext cx="2880000" cy="216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738C8-F58F-4B0F-8F01-C810387EE292}" type="datetime1">
              <a:rPr lang="cs-CZ" smtClean="0"/>
              <a:pPr/>
              <a:t>30.10.2024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B43AD-B776-4FBA-B324-CCB161653B1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2"/>
          <p:cNvSpPr>
            <a:spLocks noGrp="1"/>
          </p:cNvSpPr>
          <p:nvPr>
            <p:ph sz="half" idx="13"/>
          </p:nvPr>
        </p:nvSpPr>
        <p:spPr>
          <a:xfrm>
            <a:off x="457200" y="4021200"/>
            <a:ext cx="8229600" cy="2106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0000"/>
            <a:ext cx="5198400" cy="216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799600" y="1710000"/>
            <a:ext cx="2880000" cy="216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738C8-F58F-4B0F-8F01-C810387EE292}" type="datetime1">
              <a:rPr lang="cs-CZ" smtClean="0"/>
              <a:pPr/>
              <a:t>30.10.2024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B43AD-B776-4FBA-B324-CCB161653B1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2"/>
          <p:cNvSpPr>
            <a:spLocks noGrp="1"/>
          </p:cNvSpPr>
          <p:nvPr>
            <p:ph sz="half" idx="13"/>
          </p:nvPr>
        </p:nvSpPr>
        <p:spPr>
          <a:xfrm>
            <a:off x="3488400" y="4021200"/>
            <a:ext cx="5198400" cy="216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9" name="Zástupný symbol pro obsah 3"/>
          <p:cNvSpPr>
            <a:spLocks noGrp="1"/>
          </p:cNvSpPr>
          <p:nvPr>
            <p:ph sz="half" idx="14"/>
          </p:nvPr>
        </p:nvSpPr>
        <p:spPr>
          <a:xfrm>
            <a:off x="457200" y="4021200"/>
            <a:ext cx="2880000" cy="216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41600"/>
            <a:ext cx="4040188" cy="640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282400"/>
            <a:ext cx="4040188" cy="384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416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282400"/>
            <a:ext cx="4041775" cy="384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423FB-3BE4-43BD-8FCA-634C393B8188}" type="datetime1">
              <a:rPr lang="cs-CZ" smtClean="0"/>
              <a:pPr/>
              <a:t>30.10.2024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B43AD-B776-4FBA-B324-CCB161653B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Onl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DF51D-F376-441B-AB77-E50ABD11AC85}" type="datetime1">
              <a:rPr lang="cs-CZ" smtClean="0"/>
              <a:pPr/>
              <a:t>30.10.2024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B43AD-B776-4FBA-B324-CCB161653B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537B-91AA-4D7D-A302-97C565961761}" type="datetime1">
              <a:rPr lang="cs-CZ" smtClean="0"/>
              <a:pPr/>
              <a:t>30.10.2024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B43AD-B776-4FBA-B324-CCB161653B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381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10000"/>
            <a:ext cx="8229600" cy="441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7BC74-7800-466B-AE00-370A81429029}" type="datetime1">
              <a:rPr lang="cs-CZ" smtClean="0"/>
              <a:pPr/>
              <a:t>30.10.2024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B43AD-B776-4FBA-B324-CCB161653B13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5993" y="4221088"/>
            <a:ext cx="2607838" cy="2633836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00" y="-464400"/>
            <a:ext cx="1955374" cy="119307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0" r:id="rId5"/>
    <p:sldLayoutId id="2147483661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ransition>
    <p:fade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CCEEE8"/>
        </a:buClr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CCEEE8"/>
        </a:buClr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CCEEE8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CCEEE8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CCEEE8"/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73284" y="1844824"/>
            <a:ext cx="7772400" cy="1470025"/>
          </a:xfrm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Název disertační práce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3068960"/>
            <a:ext cx="7088832" cy="3384376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Autor(</a:t>
            </a:r>
            <a:r>
              <a:rPr lang="cs-CZ" dirty="0" err="1">
                <a:solidFill>
                  <a:schemeClr val="tx1"/>
                </a:solidFill>
              </a:rPr>
              <a:t>ka</a:t>
            </a:r>
            <a:r>
              <a:rPr lang="cs-CZ" dirty="0">
                <a:solidFill>
                  <a:schemeClr val="tx1"/>
                </a:solidFill>
              </a:rPr>
              <a:t>) práce:</a:t>
            </a:r>
          </a:p>
          <a:p>
            <a:r>
              <a:rPr lang="cs-CZ" dirty="0">
                <a:solidFill>
                  <a:schemeClr val="tx1"/>
                </a:solidFill>
              </a:rPr>
              <a:t>Školitel(</a:t>
            </a:r>
            <a:r>
              <a:rPr lang="cs-CZ" dirty="0" err="1">
                <a:solidFill>
                  <a:schemeClr val="tx1"/>
                </a:solidFill>
              </a:rPr>
              <a:t>ka</a:t>
            </a:r>
            <a:r>
              <a:rPr lang="cs-CZ" dirty="0">
                <a:solidFill>
                  <a:schemeClr val="tx1"/>
                </a:solidFill>
              </a:rPr>
              <a:t>):</a:t>
            </a:r>
          </a:p>
          <a:p>
            <a:r>
              <a:rPr lang="cs-CZ" dirty="0">
                <a:solidFill>
                  <a:schemeClr val="tx1"/>
                </a:solidFill>
              </a:rPr>
              <a:t>Konzultant(</a:t>
            </a:r>
            <a:r>
              <a:rPr lang="cs-CZ" dirty="0" err="1">
                <a:solidFill>
                  <a:schemeClr val="tx1"/>
                </a:solidFill>
              </a:rPr>
              <a:t>ka</a:t>
            </a:r>
            <a:r>
              <a:rPr lang="cs-CZ" dirty="0">
                <a:solidFill>
                  <a:schemeClr val="tx1"/>
                </a:solidFill>
              </a:rPr>
              <a:t>):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sz="2400" smtClean="0">
                <a:solidFill>
                  <a:schemeClr val="tx1"/>
                </a:solidFill>
              </a:rPr>
              <a:t>Studijní program:</a:t>
            </a:r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dirty="0">
                <a:solidFill>
                  <a:schemeClr val="tx1"/>
                </a:solidFill>
              </a:rPr>
              <a:t>Datum obhajoby: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7267" y="518445"/>
            <a:ext cx="8075240" cy="1143000"/>
          </a:xfrm>
        </p:spPr>
        <p:txBody>
          <a:bodyPr>
            <a:normAutofit/>
          </a:bodyPr>
          <a:lstStyle/>
          <a:p>
            <a:pPr algn="ctr"/>
            <a:r>
              <a:rPr lang="cs-CZ" b="1" dirty="0"/>
              <a:t>Téma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7267" y="1772816"/>
            <a:ext cx="8003232" cy="4761655"/>
          </a:xfrm>
        </p:spPr>
        <p:txBody>
          <a:bodyPr>
            <a:normAutofit/>
          </a:bodyPr>
          <a:lstStyle/>
          <a:p>
            <a:pPr>
              <a:buClr>
                <a:srgbClr val="00B050"/>
              </a:buClr>
            </a:pPr>
            <a:r>
              <a:rPr lang="cs-CZ" sz="2400" dirty="0"/>
              <a:t>Čím jsem se zabýval(a)?</a:t>
            </a:r>
          </a:p>
          <a:p>
            <a:pPr>
              <a:buClr>
                <a:srgbClr val="00B050"/>
              </a:buClr>
            </a:pPr>
            <a:r>
              <a:rPr lang="cs-CZ" sz="2400" dirty="0"/>
              <a:t>Jaké byly cíle práce?</a:t>
            </a:r>
          </a:p>
          <a:p>
            <a:pPr>
              <a:buClr>
                <a:srgbClr val="00B050"/>
              </a:buClr>
            </a:pPr>
            <a:r>
              <a:rPr lang="cs-CZ" sz="2400" dirty="0"/>
              <a:t>O jaký typ práce se jedná? (Typologie uvedená </a:t>
            </a:r>
            <a:br>
              <a:rPr lang="cs-CZ" sz="2400" dirty="0"/>
            </a:br>
            <a:r>
              <a:rPr lang="cs-CZ" sz="2400" dirty="0"/>
              <a:t>v sekci 3.1 v pokynech pro vypracování práce.)</a:t>
            </a:r>
          </a:p>
          <a:p>
            <a:endParaRPr lang="cs-CZ" sz="2400" b="1" dirty="0"/>
          </a:p>
          <a:p>
            <a:pPr marL="0" indent="0">
              <a:buNone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464000" y="6309320"/>
            <a:ext cx="288032" cy="365125"/>
          </a:xfrm>
        </p:spPr>
        <p:txBody>
          <a:bodyPr/>
          <a:lstStyle/>
          <a:p>
            <a:fld id="{E54B522B-179C-4B87-BFAB-463B4A98A3A3}" type="slidenum">
              <a:rPr lang="cs-CZ" smtClean="0">
                <a:solidFill>
                  <a:srgbClr val="220023"/>
                </a:solidFill>
              </a:rPr>
              <a:pPr/>
              <a:t>2</a:t>
            </a:fld>
            <a:endParaRPr lang="cs-CZ" dirty="0">
              <a:solidFill>
                <a:srgbClr val="2200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96618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7267" y="518445"/>
            <a:ext cx="8075240" cy="1143000"/>
          </a:xfrm>
        </p:spPr>
        <p:txBody>
          <a:bodyPr>
            <a:normAutofit/>
          </a:bodyPr>
          <a:lstStyle/>
          <a:p>
            <a:pPr algn="ctr"/>
            <a:r>
              <a:rPr lang="cs-CZ" b="1" dirty="0"/>
              <a:t>Stav poznání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3271" y="1748543"/>
            <a:ext cx="8003232" cy="4761655"/>
          </a:xfrm>
        </p:spPr>
        <p:txBody>
          <a:bodyPr>
            <a:normAutofit/>
          </a:bodyPr>
          <a:lstStyle/>
          <a:p>
            <a:pPr>
              <a:buClr>
                <a:srgbClr val="00B050"/>
              </a:buClr>
            </a:pPr>
            <a:r>
              <a:rPr lang="cs-CZ" sz="2400" dirty="0"/>
              <a:t>Přehled nejdůležitějších a nejnovějších prací </a:t>
            </a:r>
            <a:br>
              <a:rPr lang="cs-CZ" sz="2400" dirty="0"/>
            </a:br>
            <a:r>
              <a:rPr lang="cs-CZ" sz="2400" dirty="0"/>
              <a:t>na dané téma.</a:t>
            </a:r>
          </a:p>
          <a:p>
            <a:pPr>
              <a:buClr>
                <a:srgbClr val="00B050"/>
              </a:buClr>
            </a:pPr>
            <a:r>
              <a:rPr lang="cs-CZ" sz="2400" dirty="0"/>
              <a:t>Z jakého důvodu bylo třeba se tímto tématem zabývat? (Co dnes chybí? Jaké mají současné přístupy nevýhody či nedostatky?)</a:t>
            </a:r>
          </a:p>
          <a:p>
            <a:endParaRPr lang="cs-CZ" sz="2400" b="1" dirty="0"/>
          </a:p>
          <a:p>
            <a:pPr marL="0" indent="0">
              <a:buNone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464000" y="6309320"/>
            <a:ext cx="288032" cy="365125"/>
          </a:xfrm>
        </p:spPr>
        <p:txBody>
          <a:bodyPr/>
          <a:lstStyle/>
          <a:p>
            <a:fld id="{E54B522B-179C-4B87-BFAB-463B4A98A3A3}" type="slidenum">
              <a:rPr lang="cs-CZ" smtClean="0">
                <a:solidFill>
                  <a:srgbClr val="220023"/>
                </a:solidFill>
              </a:rPr>
              <a:pPr/>
              <a:t>3</a:t>
            </a:fld>
            <a:endParaRPr lang="cs-CZ" dirty="0">
              <a:solidFill>
                <a:srgbClr val="2200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800727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7267" y="518445"/>
            <a:ext cx="8075240" cy="1143000"/>
          </a:xfrm>
        </p:spPr>
        <p:txBody>
          <a:bodyPr>
            <a:normAutofit/>
          </a:bodyPr>
          <a:lstStyle/>
          <a:p>
            <a:pPr algn="ctr"/>
            <a:r>
              <a:rPr lang="cs-CZ" b="1" dirty="0"/>
              <a:t>Vlastní přínos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3271" y="1772816"/>
            <a:ext cx="8003232" cy="47616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u="sng" dirty="0"/>
              <a:t>Toto je nejdůležitější část!!!</a:t>
            </a:r>
            <a:endParaRPr lang="cs-CZ" sz="2400" u="sng" dirty="0"/>
          </a:p>
          <a:p>
            <a:pPr>
              <a:buClr>
                <a:srgbClr val="00B050"/>
              </a:buClr>
            </a:pPr>
            <a:r>
              <a:rPr lang="cs-CZ" sz="2400" dirty="0"/>
              <a:t>Co jsem udělal(a) doopravdy já?</a:t>
            </a:r>
          </a:p>
          <a:p>
            <a:pPr>
              <a:buClr>
                <a:srgbClr val="00B050"/>
              </a:buClr>
            </a:pPr>
            <a:r>
              <a:rPr lang="cs-CZ" sz="2400" dirty="0"/>
              <a:t>V čem spočívá vědecký přínos pro obor Statistika?</a:t>
            </a:r>
          </a:p>
          <a:p>
            <a:pPr>
              <a:buClr>
                <a:srgbClr val="00B050"/>
              </a:buClr>
            </a:pPr>
            <a:r>
              <a:rPr lang="cs-CZ" sz="2400" dirty="0"/>
              <a:t>Specifické informace pro daný typ práce uvedené</a:t>
            </a:r>
            <a:br>
              <a:rPr lang="cs-CZ" sz="2400" dirty="0"/>
            </a:br>
            <a:r>
              <a:rPr lang="cs-CZ" sz="2400" dirty="0"/>
              <a:t>v sekci 3.1 v pokynech pro vypracování práce.</a:t>
            </a:r>
          </a:p>
          <a:p>
            <a:endParaRPr lang="cs-CZ" sz="2400" b="1" dirty="0"/>
          </a:p>
          <a:p>
            <a:pPr marL="0" indent="0">
              <a:buNone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464000" y="6309320"/>
            <a:ext cx="288032" cy="365125"/>
          </a:xfrm>
        </p:spPr>
        <p:txBody>
          <a:bodyPr/>
          <a:lstStyle/>
          <a:p>
            <a:fld id="{E54B522B-179C-4B87-BFAB-463B4A98A3A3}" type="slidenum">
              <a:rPr lang="cs-CZ" smtClean="0">
                <a:solidFill>
                  <a:srgbClr val="220023"/>
                </a:solidFill>
              </a:rPr>
              <a:pPr/>
              <a:t>4</a:t>
            </a:fld>
            <a:endParaRPr lang="cs-CZ" dirty="0">
              <a:solidFill>
                <a:srgbClr val="2200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72599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7267" y="518445"/>
            <a:ext cx="8075240" cy="1143000"/>
          </a:xfrm>
        </p:spPr>
        <p:txBody>
          <a:bodyPr>
            <a:normAutofit/>
          </a:bodyPr>
          <a:lstStyle/>
          <a:p>
            <a:pPr algn="ctr"/>
            <a:r>
              <a:rPr lang="cs-CZ" b="1" dirty="0"/>
              <a:t>Publikace autora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7267" y="1756163"/>
            <a:ext cx="8003232" cy="4761655"/>
          </a:xfrm>
        </p:spPr>
        <p:txBody>
          <a:bodyPr>
            <a:normAutofit/>
          </a:bodyPr>
          <a:lstStyle/>
          <a:p>
            <a:pPr>
              <a:buClr>
                <a:srgbClr val="00B050"/>
              </a:buClr>
            </a:pPr>
            <a:r>
              <a:rPr lang="cs-CZ" sz="2400" dirty="0"/>
              <a:t>Co z obsahu disertační práce (které výsledky či poznatky) jsem již publikoval(a)?</a:t>
            </a:r>
          </a:p>
          <a:p>
            <a:pPr>
              <a:buClr>
                <a:srgbClr val="00B050"/>
              </a:buClr>
            </a:pPr>
            <a:r>
              <a:rPr lang="cs-CZ" sz="2400" dirty="0"/>
              <a:t>Seznam stěžejních publikací zaměřených na téma práce, případně počty citací těchto publikací.</a:t>
            </a:r>
          </a:p>
          <a:p>
            <a:pPr>
              <a:buClr>
                <a:srgbClr val="00B050"/>
              </a:buClr>
            </a:pPr>
            <a:r>
              <a:rPr lang="cs-CZ" sz="2400" dirty="0"/>
              <a:t>Celkové počty publikací podle typů.</a:t>
            </a:r>
          </a:p>
          <a:p>
            <a:endParaRPr lang="cs-CZ" sz="2400" dirty="0"/>
          </a:p>
          <a:p>
            <a:pPr marL="0" indent="0">
              <a:buNone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464000" y="6309320"/>
            <a:ext cx="288032" cy="365125"/>
          </a:xfrm>
        </p:spPr>
        <p:txBody>
          <a:bodyPr/>
          <a:lstStyle/>
          <a:p>
            <a:fld id="{E54B522B-179C-4B87-BFAB-463B4A98A3A3}" type="slidenum">
              <a:rPr lang="cs-CZ" smtClean="0">
                <a:solidFill>
                  <a:srgbClr val="220023"/>
                </a:solidFill>
              </a:rPr>
              <a:pPr/>
              <a:t>5</a:t>
            </a:fld>
            <a:endParaRPr lang="cs-CZ" dirty="0">
              <a:solidFill>
                <a:srgbClr val="2200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09864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7267" y="518445"/>
            <a:ext cx="8075240" cy="1143000"/>
          </a:xfrm>
        </p:spPr>
        <p:txBody>
          <a:bodyPr>
            <a:normAutofit/>
          </a:bodyPr>
          <a:lstStyle/>
          <a:p>
            <a:pPr algn="ctr"/>
            <a:r>
              <a:rPr lang="cs-CZ" b="1" dirty="0"/>
              <a:t>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7267" y="1772816"/>
            <a:ext cx="8003232" cy="4761655"/>
          </a:xfrm>
        </p:spPr>
        <p:txBody>
          <a:bodyPr>
            <a:normAutofit/>
          </a:bodyPr>
          <a:lstStyle/>
          <a:p>
            <a:pPr>
              <a:buClr>
                <a:srgbClr val="00B050"/>
              </a:buClr>
            </a:pPr>
            <a:r>
              <a:rPr lang="cs-CZ" sz="2400" dirty="0"/>
              <a:t>Shrnutí výsledků.</a:t>
            </a:r>
          </a:p>
          <a:p>
            <a:pPr>
              <a:buClr>
                <a:srgbClr val="00B050"/>
              </a:buClr>
            </a:pPr>
            <a:r>
              <a:rPr lang="cs-CZ" sz="2400" dirty="0"/>
              <a:t>Co se podařilo a případně, co se nepodařilo (případně proč)?</a:t>
            </a:r>
          </a:p>
          <a:p>
            <a:pPr>
              <a:buClr>
                <a:srgbClr val="00B050"/>
              </a:buClr>
            </a:pPr>
            <a:r>
              <a:rPr lang="cs-CZ" sz="2400" dirty="0"/>
              <a:t>Jak by se dalo ve výzkumu pokračovat?</a:t>
            </a:r>
          </a:p>
          <a:p>
            <a:endParaRPr lang="cs-CZ" sz="2400" dirty="0"/>
          </a:p>
          <a:p>
            <a:pPr marL="0" indent="0">
              <a:buNone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464000" y="6309320"/>
            <a:ext cx="288032" cy="365125"/>
          </a:xfrm>
        </p:spPr>
        <p:txBody>
          <a:bodyPr/>
          <a:lstStyle/>
          <a:p>
            <a:fld id="{E54B522B-179C-4B87-BFAB-463B4A98A3A3}" type="slidenum">
              <a:rPr lang="cs-CZ" smtClean="0">
                <a:solidFill>
                  <a:srgbClr val="220023"/>
                </a:solidFill>
              </a:rPr>
              <a:pPr/>
              <a:t>6</a:t>
            </a:fld>
            <a:endParaRPr lang="cs-CZ" dirty="0">
              <a:solidFill>
                <a:srgbClr val="2200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19479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FIS_EN_43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S_CZ_43_new" id="{136620B1-EC5C-48F4-9466-889091338B34}" vid="{90E627DE-EC6E-44B2-916C-F07A4E1BC0E1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3931DE88EEEC41A1473A0A952D2AC6" ma:contentTypeVersion="0" ma:contentTypeDescription="Create a new document." ma:contentTypeScope="" ma:versionID="c00209a9cbb43aec0fefa0a2e98289b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bddff8208ea3c8fca194f66082d214b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B6243A2-5D6B-41B7-995A-D4BA89720D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60E463A-1FDE-4666-96E6-120C3C6885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35B2F62-F918-45A3-84F0-17D660074C42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FIS_CZ_43_new</Template>
  <TotalTime>9</TotalTime>
  <Words>195</Words>
  <Application>Microsoft Office PowerPoint</Application>
  <PresentationFormat>Předvádění na obrazovce (4:3)</PresentationFormat>
  <Paragraphs>37</Paragraphs>
  <Slides>6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Calibri</vt:lpstr>
      <vt:lpstr>FIS_EN_43</vt:lpstr>
      <vt:lpstr>Název disertační práce</vt:lpstr>
      <vt:lpstr>Téma</vt:lpstr>
      <vt:lpstr>Stav poznání</vt:lpstr>
      <vt:lpstr>Vlastní přínos</vt:lpstr>
      <vt:lpstr>Publikace autora</vt:lpstr>
      <vt:lpstr>Závěr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práce</dc:title>
  <dc:creator>Kristýna Vltavská</dc:creator>
  <cp:lastModifiedBy>Hana Řezanková</cp:lastModifiedBy>
  <cp:revision>4</cp:revision>
  <dcterms:created xsi:type="dcterms:W3CDTF">2019-04-23T15:51:03Z</dcterms:created>
  <dcterms:modified xsi:type="dcterms:W3CDTF">2024-10-30T07:06:48Z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0x010100B73931DE88EEEC41A1473A0A952D2AC6</vt:lpwstr>
  </property>
</Properties>
</file>